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D3FD0F-4895-4EB6-B2A4-BE6480012F84}" type="datetimeFigureOut">
              <a:rPr lang="zh-TW" altLang="en-US" smtClean="0"/>
              <a:t>2025/4/10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4000" b="1" dirty="0"/>
              <a:t>學習歷程學校平臺多元</a:t>
            </a:r>
            <a:r>
              <a:rPr lang="zh-TW" altLang="en-US" sz="4000" b="1" dirty="0" smtClean="0"/>
              <a:t>表現</a:t>
            </a:r>
            <a:endParaRPr lang="en-US" altLang="zh-TW" sz="4000" b="1" dirty="0" smtClean="0"/>
          </a:p>
          <a:p>
            <a:r>
              <a:rPr lang="zh-TW" altLang="en-US" sz="4000" b="1" dirty="0"/>
              <a:t>欄位填寫說明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/>
              <a:t>國立土庫商工</a:t>
            </a:r>
            <a:endParaRPr lang="zh-TW" altLang="en-US" sz="60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92080" y="5589240"/>
            <a:ext cx="3700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70C0"/>
                </a:solidFill>
              </a:rPr>
              <a:t>主講人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: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陳柏樺老師  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114.04.10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5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704856" cy="1752600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/>
              <a:t>職場學習</a:t>
            </a:r>
            <a:r>
              <a:rPr lang="zh-TW" altLang="en-US" sz="2400" dirty="0" smtClean="0"/>
              <a:t>職稱</a:t>
            </a:r>
            <a:r>
              <a:rPr lang="zh-TW" altLang="en-US" sz="2400" dirty="0" smtClean="0">
                <a:latin typeface="新細明體"/>
                <a:ea typeface="新細明體"/>
              </a:rPr>
              <a:t>：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algn="l"/>
            <a:r>
              <a:rPr lang="en-US" altLang="zh-TW" sz="2400" dirty="0" smtClean="0"/>
              <a:t>1.</a:t>
            </a:r>
            <a:r>
              <a:rPr lang="zh-TW" altLang="en-US" sz="2400" dirty="0" smtClean="0"/>
              <a:t>若</a:t>
            </a:r>
            <a:r>
              <a:rPr lang="zh-TW" altLang="en-US" sz="2400" dirty="0"/>
              <a:t>種類為實習、工作性質，填寫職場學習職稱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algn="l"/>
            <a:r>
              <a:rPr lang="zh-TW" altLang="en-US" sz="2400" dirty="0" smtClean="0"/>
              <a:t>    例如</a:t>
            </a:r>
            <a:r>
              <a:rPr lang="zh-TW" altLang="en-US" sz="2400" dirty="0"/>
              <a:t>：實習工廠</a:t>
            </a:r>
            <a:r>
              <a:rPr lang="zh-TW" altLang="en-US" sz="2400" dirty="0" smtClean="0"/>
              <a:t>幹部</a:t>
            </a:r>
            <a:r>
              <a:rPr lang="zh-TW" altLang="en-US" sz="2400" dirty="0"/>
              <a:t>、組員、見習生</a:t>
            </a:r>
            <a:r>
              <a:rPr lang="zh-TW" altLang="en-US" sz="2400" dirty="0" smtClean="0"/>
              <a:t>等</a:t>
            </a:r>
            <a:endParaRPr lang="en-US" altLang="zh-TW" sz="2400" dirty="0" smtClean="0"/>
          </a:p>
          <a:p>
            <a:pPr algn="l"/>
            <a:r>
              <a:rPr lang="en-US" altLang="zh-TW" sz="2400" dirty="0" smtClean="0"/>
              <a:t>2.</a:t>
            </a:r>
            <a:r>
              <a:rPr lang="zh-TW" altLang="en-US" sz="2400" dirty="0" smtClean="0"/>
              <a:t>若</a:t>
            </a:r>
            <a:r>
              <a:rPr lang="zh-TW" altLang="en-US" sz="2400" dirty="0"/>
              <a:t>為體驗或參訪性質或其他，本欄位請</a:t>
            </a:r>
            <a:r>
              <a:rPr lang="zh-TW" altLang="en-US" sz="2400" dirty="0" smtClean="0"/>
              <a:t>留空</a:t>
            </a:r>
            <a:r>
              <a:rPr lang="zh-TW" altLang="en-US" sz="2400" dirty="0"/>
              <a:t>。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職場學習紀錄</a:t>
            </a:r>
          </a:p>
        </p:txBody>
      </p:sp>
    </p:spTree>
    <p:extLst>
      <p:ext uri="{BB962C8B-B14F-4D97-AF65-F5344CB8AC3E}">
        <p14:creationId xmlns:p14="http://schemas.microsoft.com/office/powerpoint/2010/main" val="295317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參考範例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3263924"/>
              </p:ext>
            </p:extLst>
          </p:nvPr>
        </p:nvGraphicFramePr>
        <p:xfrm>
          <a:off x="395536" y="1916832"/>
          <a:ext cx="8302824" cy="21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93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職場學習類別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職場學習單位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職場學習職稱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062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職場參訪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OOO</a:t>
                      </a:r>
                      <a:r>
                        <a:rPr lang="zh-TW" altLang="en-US" sz="2000" dirty="0" smtClean="0"/>
                        <a:t>建築工地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台中大遠百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93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職場工作經驗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全家便利商店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工讀生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95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</a:rPr>
              <a:t>請自行上傳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大學及技專校院先修課程</a:t>
            </a:r>
            <a:r>
              <a:rPr lang="zh-TW" altLang="en-US" dirty="0" smtClean="0"/>
              <a:t>紀錄</a:t>
            </a:r>
            <a:r>
              <a:rPr lang="en-US" altLang="zh-TW" dirty="0" smtClean="0"/>
              <a:t>&amp;</a:t>
            </a:r>
            <a:br>
              <a:rPr lang="en-US" altLang="zh-TW" dirty="0" smtClean="0"/>
            </a:br>
            <a:r>
              <a:rPr lang="zh-TW" altLang="en-US" dirty="0"/>
              <a:t>作品成果紀錄</a:t>
            </a:r>
          </a:p>
        </p:txBody>
      </p:sp>
    </p:spTree>
    <p:extLst>
      <p:ext uri="{BB962C8B-B14F-4D97-AF65-F5344CB8AC3E}">
        <p14:creationId xmlns:p14="http://schemas.microsoft.com/office/powerpoint/2010/main" val="90452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400" dirty="0" smtClean="0"/>
              <a:t>主辦單位</a:t>
            </a:r>
            <a:r>
              <a:rPr lang="zh-TW" altLang="en-US" sz="2400" dirty="0" smtClean="0">
                <a:latin typeface="新細明體"/>
                <a:ea typeface="新細明體"/>
              </a:rPr>
              <a:t>：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algn="l"/>
            <a:r>
              <a:rPr lang="en-US" altLang="zh-TW" sz="2400" dirty="0" smtClean="0"/>
              <a:t>1.</a:t>
            </a:r>
            <a:r>
              <a:rPr lang="zh-TW" altLang="en-US" sz="2400" dirty="0" smtClean="0"/>
              <a:t>若</a:t>
            </a:r>
            <a:r>
              <a:rPr lang="zh-TW" altLang="en-US" sz="2400" dirty="0"/>
              <a:t>為校內活動請填寫學校</a:t>
            </a:r>
            <a:r>
              <a:rPr lang="zh-TW" altLang="en-US" sz="2400" dirty="0" smtClean="0"/>
              <a:t>名稱</a:t>
            </a:r>
            <a:endParaRPr lang="en-US" altLang="zh-TW" sz="2400" dirty="0" smtClean="0"/>
          </a:p>
          <a:p>
            <a:pPr algn="l"/>
            <a:r>
              <a:rPr lang="en-US" altLang="zh-TW" sz="2400" dirty="0" smtClean="0"/>
              <a:t>2.</a:t>
            </a:r>
            <a:r>
              <a:rPr lang="zh-TW" altLang="en-US" sz="2400" dirty="0" smtClean="0"/>
              <a:t>校外</a:t>
            </a:r>
            <a:r>
              <a:rPr lang="zh-TW" altLang="en-US" sz="2400" dirty="0"/>
              <a:t>活動請填寫活動主辦單位</a:t>
            </a:r>
            <a:r>
              <a:rPr lang="zh-TW" altLang="en-US" sz="2400" dirty="0" smtClean="0"/>
              <a:t>名稱</a:t>
            </a:r>
            <a:endParaRPr lang="zh-TW" altLang="en-US" sz="24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其他多元表現紀錄</a:t>
            </a:r>
          </a:p>
        </p:txBody>
      </p:sp>
    </p:spTree>
    <p:extLst>
      <p:ext uri="{BB962C8B-B14F-4D97-AF65-F5344CB8AC3E}">
        <p14:creationId xmlns:p14="http://schemas.microsoft.com/office/powerpoint/2010/main" val="6233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參考範例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8858518"/>
              </p:ext>
            </p:extLst>
          </p:nvPr>
        </p:nvGraphicFramePr>
        <p:xfrm>
          <a:off x="395536" y="1628800"/>
          <a:ext cx="8374832" cy="460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名稱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主辦單位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2021 20th </a:t>
                      </a:r>
                      <a:r>
                        <a:rPr lang="zh-TW" altLang="en-US" sz="2000" dirty="0" smtClean="0"/>
                        <a:t>輔大企管研習營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輔仁大學企業管理系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赴韓國際教育旅行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第</a:t>
                      </a:r>
                      <a:r>
                        <a:rPr lang="en-US" altLang="zh-TW" sz="2000" dirty="0" smtClean="0"/>
                        <a:t>52</a:t>
                      </a:r>
                      <a:r>
                        <a:rPr lang="zh-TW" altLang="en-US" sz="2000" dirty="0" smtClean="0"/>
                        <a:t>屆校慶園遊會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社團成果發表會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第</a:t>
                      </a:r>
                      <a:r>
                        <a:rPr lang="en-US" altLang="zh-TW" sz="2000" dirty="0" smtClean="0"/>
                        <a:t>52</a:t>
                      </a:r>
                      <a:r>
                        <a:rPr lang="zh-TW" altLang="en-US" sz="2000" dirty="0" smtClean="0"/>
                        <a:t>屆畢業紀念冊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畢業典禮海報設計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母親節教室布置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公民教育訓練晚會表演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30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064896" cy="248180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請用具體、簡單清楚、可吸引教授目光</a:t>
            </a:r>
          </a:p>
          <a:p>
            <a:r>
              <a:rPr lang="zh-TW" altLang="en-US" sz="3200" dirty="0"/>
              <a:t>的</a:t>
            </a:r>
            <a:r>
              <a:rPr lang="en-US" altLang="zh-TW" sz="3200" dirty="0"/>
              <a:t>100</a:t>
            </a:r>
            <a:r>
              <a:rPr lang="zh-TW" altLang="en-US" sz="3200" dirty="0"/>
              <a:t>個文字來撰寫過程及反思。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07840"/>
          </a:xfrm>
        </p:spPr>
        <p:txBody>
          <a:bodyPr>
            <a:normAutofit/>
          </a:bodyPr>
          <a:lstStyle/>
          <a:p>
            <a:r>
              <a:rPr lang="zh-TW" altLang="en-US" dirty="0"/>
              <a:t>多元</a:t>
            </a:r>
            <a:r>
              <a:rPr lang="zh-TW" altLang="en-US" dirty="0" smtClean="0"/>
              <a:t>表現</a:t>
            </a:r>
            <a:r>
              <a:rPr lang="en-US" altLang="zh-TW" dirty="0" smtClean="0"/>
              <a:t>100</a:t>
            </a:r>
            <a:r>
              <a:rPr lang="zh-TW" altLang="en-US" dirty="0"/>
              <a:t>個字簡述</a:t>
            </a:r>
            <a:br>
              <a:rPr lang="zh-TW" altLang="en-US" dirty="0"/>
            </a:br>
            <a:r>
              <a:rPr lang="zh-TW" altLang="en-US" dirty="0"/>
              <a:t>及呈現方式</a:t>
            </a:r>
          </a:p>
        </p:txBody>
      </p:sp>
    </p:spTree>
    <p:extLst>
      <p:ext uri="{BB962C8B-B14F-4D97-AF65-F5344CB8AC3E}">
        <p14:creationId xmlns:p14="http://schemas.microsoft.com/office/powerpoint/2010/main" val="152053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多元表現</a:t>
            </a:r>
            <a:r>
              <a:rPr lang="en-US" altLang="zh-TW" dirty="0"/>
              <a:t>100</a:t>
            </a:r>
            <a:r>
              <a:rPr lang="zh-TW" altLang="en-US" dirty="0"/>
              <a:t>個字簡述參考架構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透過</a:t>
            </a:r>
            <a:r>
              <a:rPr lang="en-US" altLang="zh-TW" dirty="0"/>
              <a:t>/</a:t>
            </a:r>
            <a:r>
              <a:rPr lang="zh-TW" altLang="en-US" dirty="0"/>
              <a:t>藉由○○○單元</a:t>
            </a:r>
            <a:r>
              <a:rPr lang="en-US" altLang="zh-TW" dirty="0"/>
              <a:t>/</a:t>
            </a:r>
            <a:r>
              <a:rPr lang="zh-TW" altLang="en-US" dirty="0"/>
              <a:t>課程</a:t>
            </a:r>
            <a:r>
              <a:rPr lang="en-US" altLang="zh-TW" dirty="0"/>
              <a:t>/</a:t>
            </a:r>
            <a:r>
              <a:rPr lang="zh-TW" altLang="en-US" dirty="0"/>
              <a:t>活動</a:t>
            </a:r>
            <a:r>
              <a:rPr lang="en-US" altLang="zh-TW" dirty="0"/>
              <a:t>/</a:t>
            </a:r>
            <a:r>
              <a:rPr lang="zh-TW" altLang="en-US" dirty="0"/>
              <a:t>作品</a:t>
            </a:r>
            <a:r>
              <a:rPr lang="en-US" altLang="zh-TW" dirty="0"/>
              <a:t>/</a:t>
            </a:r>
            <a:r>
              <a:rPr lang="zh-TW" altLang="en-US" dirty="0"/>
              <a:t>事件</a:t>
            </a:r>
            <a:r>
              <a:rPr lang="en-US" altLang="zh-TW" dirty="0"/>
              <a:t>/</a:t>
            </a:r>
            <a:r>
              <a:rPr lang="zh-TW" altLang="en-US" dirty="0" smtClean="0"/>
              <a:t>經歷</a:t>
            </a:r>
            <a:endParaRPr lang="en-US" altLang="zh-TW" dirty="0" smtClean="0"/>
          </a:p>
          <a:p>
            <a:r>
              <a:rPr lang="zh-TW" altLang="en-US" dirty="0"/>
              <a:t>看見</a:t>
            </a:r>
            <a:r>
              <a:rPr lang="en-US" altLang="zh-TW" dirty="0"/>
              <a:t>/</a:t>
            </a:r>
            <a:r>
              <a:rPr lang="zh-TW" altLang="en-US" dirty="0"/>
              <a:t>發現</a:t>
            </a:r>
            <a:r>
              <a:rPr lang="en-US" altLang="zh-TW" dirty="0"/>
              <a:t>/</a:t>
            </a:r>
            <a:r>
              <a:rPr lang="zh-TW" altLang="en-US" dirty="0"/>
              <a:t>發覺自己具有</a:t>
            </a:r>
            <a:r>
              <a:rPr lang="en-US" altLang="zh-TW" dirty="0"/>
              <a:t>/</a:t>
            </a:r>
            <a:r>
              <a:rPr lang="zh-TW" altLang="en-US" dirty="0"/>
              <a:t>擁有○○</a:t>
            </a:r>
            <a:r>
              <a:rPr lang="zh-TW" altLang="en-US" dirty="0" smtClean="0"/>
              <a:t>特質</a:t>
            </a:r>
            <a:endParaRPr lang="en-US" altLang="zh-TW" dirty="0" smtClean="0"/>
          </a:p>
          <a:p>
            <a:r>
              <a:rPr lang="zh-TW" altLang="en-US" dirty="0"/>
              <a:t>對○○產生</a:t>
            </a:r>
            <a:r>
              <a:rPr lang="en-US" altLang="zh-TW" dirty="0"/>
              <a:t>/</a:t>
            </a:r>
            <a:r>
              <a:rPr lang="zh-TW" altLang="en-US" dirty="0"/>
              <a:t>感到興趣</a:t>
            </a:r>
            <a:r>
              <a:rPr lang="en-US" altLang="zh-TW" dirty="0"/>
              <a:t>/</a:t>
            </a:r>
            <a:r>
              <a:rPr lang="zh-TW" altLang="en-US" dirty="0" smtClean="0"/>
              <a:t>喜歡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或對</a:t>
            </a:r>
            <a:r>
              <a:rPr lang="zh-TW" altLang="en-US" dirty="0"/>
              <a:t>○○感到挫折</a:t>
            </a:r>
            <a:r>
              <a:rPr lang="en-US" altLang="zh-TW" dirty="0"/>
              <a:t>/</a:t>
            </a:r>
            <a:r>
              <a:rPr lang="zh-TW" altLang="en-US" dirty="0"/>
              <a:t>灰心</a:t>
            </a:r>
            <a:r>
              <a:rPr lang="en-US" altLang="zh-TW" dirty="0"/>
              <a:t>/</a:t>
            </a:r>
            <a:r>
              <a:rPr lang="zh-TW" altLang="en-US" dirty="0"/>
              <a:t>遇到○○</a:t>
            </a:r>
            <a:r>
              <a:rPr lang="zh-TW" altLang="en-US" dirty="0" smtClean="0"/>
              <a:t>問題</a:t>
            </a:r>
            <a:endParaRPr lang="zh-TW" altLang="en-US" dirty="0"/>
          </a:p>
          <a:p>
            <a:r>
              <a:rPr lang="zh-TW" altLang="en-US" dirty="0"/>
              <a:t>學到</a:t>
            </a:r>
            <a:r>
              <a:rPr lang="en-US" altLang="zh-TW" dirty="0"/>
              <a:t>/</a:t>
            </a:r>
            <a:r>
              <a:rPr lang="zh-TW" altLang="en-US" dirty="0"/>
              <a:t>培養</a:t>
            </a:r>
            <a:r>
              <a:rPr lang="en-US" altLang="zh-TW" dirty="0"/>
              <a:t>/</a:t>
            </a:r>
            <a:r>
              <a:rPr lang="zh-TW" altLang="en-US" dirty="0"/>
              <a:t>具備</a:t>
            </a:r>
            <a:r>
              <a:rPr lang="en-US" altLang="zh-TW" dirty="0"/>
              <a:t>/</a:t>
            </a:r>
            <a:r>
              <a:rPr lang="zh-TW" altLang="en-US" dirty="0"/>
              <a:t>獲得</a:t>
            </a:r>
            <a:r>
              <a:rPr lang="en-US" altLang="zh-TW" dirty="0"/>
              <a:t>/</a:t>
            </a:r>
            <a:r>
              <a:rPr lang="zh-TW" altLang="en-US" dirty="0"/>
              <a:t>產生</a:t>
            </a:r>
            <a:r>
              <a:rPr lang="en-US" altLang="zh-TW" dirty="0"/>
              <a:t>/</a:t>
            </a:r>
            <a:r>
              <a:rPr lang="zh-TW" altLang="en-US" dirty="0"/>
              <a:t>啟發</a:t>
            </a:r>
          </a:p>
          <a:p>
            <a:pPr marL="0" indent="0">
              <a:buNone/>
            </a:pPr>
            <a:r>
              <a:rPr lang="zh-TW" altLang="en-US" dirty="0" smtClean="0"/>
              <a:t> ○○</a:t>
            </a:r>
            <a:r>
              <a:rPr lang="zh-TW" altLang="en-US" dirty="0"/>
              <a:t>能力</a:t>
            </a:r>
            <a:r>
              <a:rPr lang="en-US" altLang="zh-TW" dirty="0"/>
              <a:t>/○○</a:t>
            </a:r>
            <a:r>
              <a:rPr lang="zh-TW" altLang="en-US" dirty="0"/>
              <a:t>素養</a:t>
            </a:r>
            <a:r>
              <a:rPr lang="en-US" altLang="zh-TW" dirty="0"/>
              <a:t>/○○</a:t>
            </a:r>
            <a:r>
              <a:rPr lang="zh-TW" altLang="en-US" dirty="0"/>
              <a:t>收穫</a:t>
            </a:r>
            <a:r>
              <a:rPr lang="en-US" altLang="zh-TW" dirty="0" smtClean="0"/>
              <a:t>/○○</a:t>
            </a:r>
            <a:r>
              <a:rPr lang="zh-TW" altLang="en-US" dirty="0"/>
              <a:t>影響</a:t>
            </a:r>
            <a:r>
              <a:rPr lang="en-US" altLang="zh-TW" dirty="0"/>
              <a:t>/○○</a:t>
            </a:r>
            <a:r>
              <a:rPr lang="zh-TW" altLang="en-US" dirty="0"/>
              <a:t>方法解決</a:t>
            </a:r>
          </a:p>
        </p:txBody>
      </p:sp>
    </p:spTree>
    <p:extLst>
      <p:ext uri="{BB962C8B-B14F-4D97-AF65-F5344CB8AC3E}">
        <p14:creationId xmlns:p14="http://schemas.microsoft.com/office/powerpoint/2010/main" val="346763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39416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充實自己、邁向未來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4" y="2780928"/>
            <a:ext cx="756415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0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584776" cy="28418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2600" dirty="0" smtClean="0"/>
              <a:t>1.</a:t>
            </a:r>
            <a:r>
              <a:rPr lang="zh-TW" altLang="en-US" sz="2600" dirty="0" smtClean="0">
                <a:solidFill>
                  <a:srgbClr val="00B0F0"/>
                </a:solidFill>
              </a:rPr>
              <a:t>班級</a:t>
            </a:r>
            <a:r>
              <a:rPr lang="zh-TW" altLang="en-US" sz="2600" dirty="0" smtClean="0">
                <a:solidFill>
                  <a:srgbClr val="00B0F0"/>
                </a:solidFill>
                <a:latin typeface="新細明體"/>
                <a:ea typeface="新細明體"/>
              </a:rPr>
              <a:t>、社團與校級幹部已由學校建檔</a:t>
            </a:r>
            <a:endParaRPr lang="en-US" altLang="zh-TW" sz="2600" dirty="0" smtClean="0">
              <a:solidFill>
                <a:srgbClr val="00B0F0"/>
              </a:solidFill>
              <a:latin typeface="新細明體"/>
              <a:ea typeface="新細明體"/>
            </a:endParaRPr>
          </a:p>
          <a:p>
            <a:pPr algn="l"/>
            <a:r>
              <a:rPr lang="zh-TW" altLang="en-US" sz="2600" dirty="0">
                <a:solidFill>
                  <a:srgbClr val="00B0F0"/>
                </a:solidFill>
                <a:latin typeface="新細明體"/>
              </a:rPr>
              <a:t>   可至基本資料</a:t>
            </a:r>
            <a:r>
              <a:rPr lang="en-US" altLang="zh-TW" sz="2600" dirty="0">
                <a:solidFill>
                  <a:srgbClr val="00B0F0"/>
                </a:solidFill>
                <a:latin typeface="新細明體"/>
              </a:rPr>
              <a:t>/</a:t>
            </a:r>
            <a:r>
              <a:rPr lang="zh-TW" altLang="en-US" sz="2600" dirty="0">
                <a:solidFill>
                  <a:srgbClr val="00B0F0"/>
                </a:solidFill>
                <a:latin typeface="新細明體"/>
              </a:rPr>
              <a:t>校內幹部經歷</a:t>
            </a:r>
            <a:r>
              <a:rPr lang="zh-TW" altLang="en-US" sz="2600" dirty="0" smtClean="0">
                <a:solidFill>
                  <a:srgbClr val="00B0F0"/>
                </a:solidFill>
                <a:latin typeface="新細明體"/>
              </a:rPr>
              <a:t>紀錄查詢</a:t>
            </a:r>
            <a:endParaRPr lang="en-US" altLang="zh-TW" sz="2600" dirty="0" smtClean="0">
              <a:solidFill>
                <a:srgbClr val="00B0F0"/>
              </a:solidFill>
              <a:latin typeface="新細明體"/>
            </a:endParaRPr>
          </a:p>
          <a:p>
            <a:pPr algn="l"/>
            <a:r>
              <a:rPr lang="en-US" altLang="zh-TW" sz="2600" dirty="0"/>
              <a:t>2.</a:t>
            </a:r>
            <a:r>
              <a:rPr lang="zh-TW" altLang="en-US" sz="2600" dirty="0" smtClean="0">
                <a:latin typeface="新細明體"/>
                <a:ea typeface="新細明體"/>
              </a:rPr>
              <a:t>可自行登錄擔任課堂各科小老師或</a:t>
            </a:r>
            <a:endParaRPr lang="en-US" altLang="zh-TW" sz="2600" dirty="0" smtClean="0">
              <a:latin typeface="新細明體"/>
              <a:ea typeface="新細明體"/>
            </a:endParaRPr>
          </a:p>
          <a:p>
            <a:pPr algn="l"/>
            <a:r>
              <a:rPr lang="zh-TW" altLang="en-US" sz="2600" dirty="0">
                <a:latin typeface="新細明體"/>
                <a:ea typeface="新細明體"/>
              </a:rPr>
              <a:t> </a:t>
            </a:r>
            <a:r>
              <a:rPr lang="zh-TW" altLang="en-US" sz="2600" dirty="0" smtClean="0">
                <a:latin typeface="新細明體"/>
                <a:ea typeface="新細明體"/>
              </a:rPr>
              <a:t>  學校其他團隊之幹部資料</a:t>
            </a:r>
            <a:endParaRPr lang="en-US" altLang="zh-TW" sz="2600" dirty="0" smtClean="0">
              <a:latin typeface="新細明體"/>
              <a:ea typeface="新細明體"/>
            </a:endParaRPr>
          </a:p>
          <a:p>
            <a:pPr algn="l"/>
            <a:r>
              <a:rPr lang="en-US" altLang="zh-TW" sz="2600" dirty="0"/>
              <a:t>3.</a:t>
            </a:r>
            <a:r>
              <a:rPr lang="zh-TW" altLang="en-US" sz="2600" dirty="0">
                <a:latin typeface="新細明體"/>
              </a:rPr>
              <a:t>內容簡述可填寫填寫</a:t>
            </a:r>
            <a:r>
              <a:rPr lang="en-US" altLang="zh-TW" sz="2600" dirty="0">
                <a:latin typeface="新細明體"/>
              </a:rPr>
              <a:t>100 </a:t>
            </a:r>
            <a:r>
              <a:rPr lang="zh-TW" altLang="en-US" sz="2600" dirty="0">
                <a:latin typeface="新細明體"/>
              </a:rPr>
              <a:t>字內</a:t>
            </a:r>
            <a:r>
              <a:rPr lang="zh-TW" altLang="en-US" sz="2600" dirty="0" smtClean="0">
                <a:latin typeface="新細明體"/>
              </a:rPr>
              <a:t>之擔任</a:t>
            </a:r>
            <a:endParaRPr lang="en-US" altLang="zh-TW" sz="2600" dirty="0" smtClean="0">
              <a:latin typeface="新細明體"/>
            </a:endParaRPr>
          </a:p>
          <a:p>
            <a:pPr algn="l"/>
            <a:r>
              <a:rPr lang="zh-TW" altLang="en-US" sz="2600" dirty="0">
                <a:latin typeface="新細明體"/>
              </a:rPr>
              <a:t> </a:t>
            </a:r>
            <a:r>
              <a:rPr lang="zh-TW" altLang="en-US" sz="2600" dirty="0" smtClean="0">
                <a:latin typeface="新細明體"/>
              </a:rPr>
              <a:t>  幹部期間事蹟</a:t>
            </a:r>
            <a:r>
              <a:rPr lang="zh-TW" altLang="en-US" sz="2600" dirty="0">
                <a:latin typeface="新細明體"/>
              </a:rPr>
              <a:t>內容簡述及反思</a:t>
            </a:r>
            <a:endParaRPr lang="en-US" altLang="zh-TW" sz="2600" dirty="0">
              <a:latin typeface="新細明體"/>
              <a:ea typeface="新細明體"/>
            </a:endParaRPr>
          </a:p>
          <a:p>
            <a:pPr algn="l"/>
            <a:endParaRPr lang="en-US" altLang="zh-TW" dirty="0" smtClean="0">
              <a:latin typeface="新細明體"/>
              <a:ea typeface="新細明體"/>
            </a:endParaRPr>
          </a:p>
          <a:p>
            <a:pPr algn="l"/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幹部經歷暨事蹟紀錄</a:t>
            </a:r>
          </a:p>
        </p:txBody>
      </p:sp>
    </p:spTree>
    <p:extLst>
      <p:ext uri="{BB962C8B-B14F-4D97-AF65-F5344CB8AC3E}">
        <p14:creationId xmlns:p14="http://schemas.microsoft.com/office/powerpoint/2010/main" val="201439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參考範例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5946054"/>
              </p:ext>
            </p:extLst>
          </p:nvPr>
        </p:nvGraphicFramePr>
        <p:xfrm>
          <a:off x="301625" y="1527175"/>
          <a:ext cx="850423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單位名稱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擔任職務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幹部等級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土庫商工班聯會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會長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校級幹部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土庫商工糾察隊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隊長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其他幹部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土庫商工商二甲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衛生股長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班級幹部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土庫商工熱舞社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社長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社團幹部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土庫商工商二甲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數學小老師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其他幹部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76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8244408" cy="2985864"/>
          </a:xfrm>
        </p:spPr>
        <p:txBody>
          <a:bodyPr>
            <a:noAutofit/>
          </a:bodyPr>
          <a:lstStyle/>
          <a:p>
            <a:pPr algn="l"/>
            <a:r>
              <a:rPr lang="en-US" altLang="zh-TW" sz="2600" dirty="0"/>
              <a:t>1.</a:t>
            </a:r>
            <a:r>
              <a:rPr lang="zh-TW" altLang="en-US" sz="2600" dirty="0"/>
              <a:t>競賽名稱：例如</a:t>
            </a:r>
            <a:r>
              <a:rPr lang="en-US" altLang="zh-TW" sz="2600" dirty="0"/>
              <a:t>109</a:t>
            </a:r>
            <a:r>
              <a:rPr lang="zh-TW" altLang="en-US" sz="2600" dirty="0"/>
              <a:t>學年度全國學生音樂比賽。</a:t>
            </a:r>
            <a:endParaRPr lang="en-US" altLang="zh-TW" sz="2600" dirty="0"/>
          </a:p>
          <a:p>
            <a:pPr algn="l"/>
            <a:r>
              <a:rPr lang="en-US" altLang="zh-TW" sz="2600" dirty="0"/>
              <a:t>2.</a:t>
            </a:r>
            <a:r>
              <a:rPr lang="zh-TW" altLang="en-US" sz="2600" dirty="0"/>
              <a:t>項目：例如朗讀、高中組、個人組、男生組等，</a:t>
            </a:r>
            <a:endParaRPr lang="en-US" altLang="zh-TW" sz="2600" dirty="0"/>
          </a:p>
          <a:p>
            <a:pPr algn="l"/>
            <a:r>
              <a:rPr lang="zh-TW" altLang="en-US" sz="2600" dirty="0"/>
              <a:t>            請依參與競賽之實際分類進行填報</a:t>
            </a:r>
            <a:r>
              <a:rPr lang="zh-TW" altLang="en-US" sz="2600" dirty="0" smtClean="0"/>
              <a:t>，無分</a:t>
            </a:r>
            <a:endParaRPr lang="en-US" altLang="zh-TW" sz="2600" dirty="0" smtClean="0"/>
          </a:p>
          <a:p>
            <a:pPr algn="l"/>
            <a:r>
              <a:rPr lang="zh-TW" altLang="en-US" sz="2600" dirty="0"/>
              <a:t> </a:t>
            </a:r>
            <a:r>
              <a:rPr lang="zh-TW" altLang="en-US" sz="2600" dirty="0" smtClean="0"/>
              <a:t>           組</a:t>
            </a:r>
            <a:r>
              <a:rPr lang="zh-TW" altLang="en-US" sz="2600" dirty="0"/>
              <a:t>者請空白。</a:t>
            </a:r>
            <a:endParaRPr lang="en-US" altLang="zh-TW" sz="2600" dirty="0"/>
          </a:p>
          <a:p>
            <a:pPr algn="l"/>
            <a:r>
              <a:rPr lang="en-US" altLang="zh-TW" sz="2600" dirty="0"/>
              <a:t>3.</a:t>
            </a:r>
            <a:r>
              <a:rPr lang="zh-TW" altLang="en-US" sz="2600" dirty="0"/>
              <a:t>獎項：例如未得獎、第一名、金手獎、佳作、</a:t>
            </a:r>
            <a:endParaRPr lang="en-US" altLang="zh-TW" sz="2600" dirty="0"/>
          </a:p>
          <a:p>
            <a:pPr algn="l"/>
            <a:r>
              <a:rPr lang="zh-TW" altLang="en-US" sz="2600" dirty="0"/>
              <a:t>            優勝等。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/>
          <a:lstStyle/>
          <a:p>
            <a:r>
              <a:rPr lang="zh-TW" altLang="en-US" dirty="0"/>
              <a:t>競賽參與紀錄</a:t>
            </a:r>
          </a:p>
        </p:txBody>
      </p:sp>
    </p:spTree>
    <p:extLst>
      <p:ext uri="{BB962C8B-B14F-4D97-AF65-F5344CB8AC3E}">
        <p14:creationId xmlns:p14="http://schemas.microsoft.com/office/powerpoint/2010/main" val="327612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參考範例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3247758"/>
              </p:ext>
            </p:extLst>
          </p:nvPr>
        </p:nvGraphicFramePr>
        <p:xfrm>
          <a:off x="301625" y="1527175"/>
          <a:ext cx="850424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競賽名稱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項目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競賽等級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獎項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參與方式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全國高級中等學校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小論文寫作比賽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第○○梯次</a:t>
                      </a:r>
                    </a:p>
                    <a:p>
                      <a:r>
                        <a:rPr lang="zh-TW" altLang="en-US" dirty="0" smtClean="0"/>
                        <a:t>小論文比賽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全國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優等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團體參與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雲林縣</a:t>
                      </a:r>
                      <a:r>
                        <a:rPr lang="en-US" altLang="zh-TW" dirty="0" smtClean="0"/>
                        <a:t>110</a:t>
                      </a:r>
                      <a:r>
                        <a:rPr lang="zh-TW" altLang="en-US" dirty="0" smtClean="0"/>
                        <a:t>年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語文競賽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高中學生組</a:t>
                      </a:r>
                    </a:p>
                    <a:p>
                      <a:r>
                        <a:rPr lang="zh-TW" altLang="en-US" dirty="0" smtClean="0"/>
                        <a:t>作文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縣市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第三名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個人參與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校內商業簡報競賽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高二組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校級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第二名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個人參與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土庫商工運動會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高二女生組</a:t>
                      </a:r>
                    </a:p>
                    <a:p>
                      <a:r>
                        <a:rPr lang="en-US" altLang="zh-TW" dirty="0" smtClean="0"/>
                        <a:t>100</a:t>
                      </a:r>
                      <a:r>
                        <a:rPr lang="zh-TW" altLang="en-US" dirty="0" smtClean="0"/>
                        <a:t>公尺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校級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未得獎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個人參與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61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8712968" cy="3816424"/>
          </a:xfrm>
        </p:spPr>
        <p:txBody>
          <a:bodyPr>
            <a:noAutofit/>
          </a:bodyPr>
          <a:lstStyle/>
          <a:p>
            <a:pPr algn="l"/>
            <a:r>
              <a:rPr lang="en-US" altLang="zh-TW" sz="1900" dirty="0" smtClean="0"/>
              <a:t>1.</a:t>
            </a:r>
            <a:r>
              <a:rPr lang="zh-TW" altLang="en-US" sz="1900" dirty="0"/>
              <a:t>證照</a:t>
            </a:r>
            <a:r>
              <a:rPr lang="zh-TW" altLang="en-US" sz="1900" dirty="0" smtClean="0"/>
              <a:t>字號</a:t>
            </a:r>
            <a:r>
              <a:rPr lang="zh-TW" altLang="en-US" sz="1900" dirty="0">
                <a:latin typeface="新細明體"/>
              </a:rPr>
              <a:t>：填寫取得證照字號，若無請保留空白</a:t>
            </a:r>
            <a:r>
              <a:rPr lang="zh-TW" altLang="en-US" sz="1900" dirty="0" smtClean="0">
                <a:latin typeface="新細明體"/>
              </a:rPr>
              <a:t>。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en-US" altLang="zh-TW" sz="1900" dirty="0"/>
              <a:t>2.</a:t>
            </a:r>
            <a:r>
              <a:rPr lang="zh-TW" altLang="en-US" sz="1900" dirty="0">
                <a:latin typeface="新細明體"/>
              </a:rPr>
              <a:t>檢定證照</a:t>
            </a:r>
            <a:r>
              <a:rPr lang="zh-TW" altLang="en-US" sz="1900" dirty="0" smtClean="0">
                <a:latin typeface="新細明體"/>
              </a:rPr>
              <a:t>類別：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英語</a:t>
            </a:r>
            <a:r>
              <a:rPr lang="zh-TW" altLang="en-US" sz="1900" dirty="0">
                <a:latin typeface="新細明體"/>
              </a:rPr>
              <a:t>能力檢定：多益、全民英檢等。</a:t>
            </a:r>
          </a:p>
          <a:p>
            <a:pPr algn="l"/>
            <a:r>
              <a:rPr lang="zh-TW" altLang="en-US" sz="1900" dirty="0" smtClean="0">
                <a:latin typeface="新細明體"/>
              </a:rPr>
              <a:t>   其他</a:t>
            </a:r>
            <a:r>
              <a:rPr lang="zh-TW" altLang="en-US" sz="1900" dirty="0">
                <a:latin typeface="新細明體"/>
              </a:rPr>
              <a:t>語言能力檢定：原住民族語認證、日本語能力試驗</a:t>
            </a:r>
            <a:r>
              <a:rPr lang="en-US" altLang="zh-TW" sz="1900" dirty="0">
                <a:latin typeface="新細明體"/>
              </a:rPr>
              <a:t>N5 </a:t>
            </a:r>
            <a:r>
              <a:rPr lang="zh-TW" altLang="en-US" sz="1900" dirty="0">
                <a:latin typeface="新細明體"/>
              </a:rPr>
              <a:t>等。</a:t>
            </a:r>
          </a:p>
          <a:p>
            <a:pPr algn="l"/>
            <a:r>
              <a:rPr lang="zh-TW" altLang="en-US" sz="1900" dirty="0" smtClean="0">
                <a:latin typeface="新細明體"/>
              </a:rPr>
              <a:t>   技能</a:t>
            </a:r>
            <a:r>
              <a:rPr lang="zh-TW" altLang="en-US" sz="1900" dirty="0">
                <a:latin typeface="新細明體"/>
              </a:rPr>
              <a:t>檢定及技術士證照：會計乙丙檢</a:t>
            </a:r>
            <a:r>
              <a:rPr lang="en-US" altLang="zh-TW" sz="1900" dirty="0">
                <a:latin typeface="新細明體"/>
              </a:rPr>
              <a:t>/</a:t>
            </a:r>
            <a:r>
              <a:rPr lang="zh-TW" altLang="en-US" sz="1900" dirty="0">
                <a:latin typeface="新細明體"/>
              </a:rPr>
              <a:t>電腦應用乙丙檢</a:t>
            </a:r>
            <a:r>
              <a:rPr lang="en-US" altLang="zh-TW" sz="1900" dirty="0" smtClean="0">
                <a:latin typeface="新細明體"/>
              </a:rPr>
              <a:t>/TQC </a:t>
            </a: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中文輸入</a:t>
            </a:r>
            <a:r>
              <a:rPr lang="zh-TW" altLang="en-US" sz="1900" dirty="0">
                <a:latin typeface="新細明體"/>
              </a:rPr>
              <a:t>、</a:t>
            </a:r>
            <a:r>
              <a:rPr lang="en-US" altLang="zh-TW" sz="1900" dirty="0">
                <a:latin typeface="新細明體"/>
              </a:rPr>
              <a:t>TQC </a:t>
            </a:r>
            <a:r>
              <a:rPr lang="zh-TW" altLang="en-US" sz="1900" dirty="0">
                <a:latin typeface="新細明體"/>
              </a:rPr>
              <a:t>英文輸入、</a:t>
            </a:r>
            <a:r>
              <a:rPr lang="en-US" altLang="zh-TW" sz="1900" dirty="0">
                <a:latin typeface="新細明體"/>
              </a:rPr>
              <a:t>TQC </a:t>
            </a:r>
            <a:r>
              <a:rPr lang="zh-TW" altLang="en-US" sz="1900" dirty="0">
                <a:latin typeface="新細明體"/>
              </a:rPr>
              <a:t>電腦會計</a:t>
            </a:r>
            <a:r>
              <a:rPr lang="en-US" altLang="zh-TW" sz="1900" dirty="0">
                <a:latin typeface="新細明體"/>
              </a:rPr>
              <a:t>/</a:t>
            </a:r>
            <a:r>
              <a:rPr lang="zh-TW" altLang="en-US" sz="1900" dirty="0">
                <a:latin typeface="新細明體"/>
              </a:rPr>
              <a:t>商教會會計</a:t>
            </a:r>
            <a:r>
              <a:rPr lang="zh-TW" altLang="en-US" sz="1900" dirty="0" smtClean="0">
                <a:latin typeface="新細明體"/>
              </a:rPr>
              <a:t>能力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檢定</a:t>
            </a:r>
            <a:r>
              <a:rPr lang="zh-TW" altLang="en-US" sz="1900" dirty="0">
                <a:latin typeface="新細明體"/>
              </a:rPr>
              <a:t>等</a:t>
            </a:r>
            <a:r>
              <a:rPr lang="zh-TW" altLang="en-US" sz="1900" dirty="0" smtClean="0">
                <a:latin typeface="新細明體"/>
              </a:rPr>
              <a:t>。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en-US" altLang="zh-TW" sz="1900" dirty="0"/>
              <a:t>3.</a:t>
            </a:r>
            <a:r>
              <a:rPr lang="zh-TW" altLang="en-US" sz="1900" dirty="0" smtClean="0"/>
              <a:t>分數</a:t>
            </a:r>
            <a:r>
              <a:rPr lang="zh-TW" altLang="en-US" sz="1900" dirty="0">
                <a:latin typeface="新細明體"/>
              </a:rPr>
              <a:t>：測驗結果有分數者填寫總分，若無請保留空白</a:t>
            </a:r>
            <a:r>
              <a:rPr lang="en-US" altLang="zh-TW" sz="1900" dirty="0">
                <a:latin typeface="新細明體"/>
              </a:rPr>
              <a:t>(</a:t>
            </a:r>
            <a:r>
              <a:rPr lang="zh-TW" altLang="en-US" sz="1900" dirty="0">
                <a:latin typeface="新細明體"/>
              </a:rPr>
              <a:t>只要</a:t>
            </a:r>
            <a:r>
              <a:rPr lang="zh-TW" altLang="en-US" sz="1900" dirty="0" smtClean="0">
                <a:latin typeface="新細明體"/>
              </a:rPr>
              <a:t>填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         數字</a:t>
            </a:r>
            <a:r>
              <a:rPr lang="zh-TW" altLang="en-US" sz="1900" dirty="0">
                <a:latin typeface="新細明體"/>
              </a:rPr>
              <a:t>，不</a:t>
            </a:r>
            <a:r>
              <a:rPr lang="zh-TW" altLang="en-US" sz="1900" dirty="0" smtClean="0">
                <a:latin typeface="新細明體"/>
              </a:rPr>
              <a:t>須填</a:t>
            </a:r>
            <a:r>
              <a:rPr lang="zh-TW" altLang="en-US" sz="1900" dirty="0">
                <a:latin typeface="新細明體"/>
              </a:rPr>
              <a:t>中文字</a:t>
            </a:r>
            <a:r>
              <a:rPr lang="en-US" altLang="zh-TW" sz="1900" dirty="0">
                <a:latin typeface="新細明體"/>
              </a:rPr>
              <a:t>)</a:t>
            </a:r>
            <a:r>
              <a:rPr lang="zh-TW" altLang="en-US" sz="1900" dirty="0" smtClean="0">
                <a:latin typeface="新細明體"/>
              </a:rPr>
              <a:t>。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en-US" altLang="zh-TW" sz="1900" dirty="0"/>
              <a:t>4.</a:t>
            </a:r>
            <a:r>
              <a:rPr lang="zh-TW" altLang="en-US" sz="1900" dirty="0">
                <a:latin typeface="新細明體"/>
              </a:rPr>
              <a:t>分項</a:t>
            </a:r>
            <a:r>
              <a:rPr lang="zh-TW" altLang="en-US" sz="1900" dirty="0" smtClean="0">
                <a:latin typeface="新細明體"/>
              </a:rPr>
              <a:t>結果</a:t>
            </a:r>
            <a:r>
              <a:rPr lang="zh-TW" altLang="en-US" sz="1900" dirty="0">
                <a:latin typeface="新細明體"/>
              </a:rPr>
              <a:t>：如成績有多項者請依照分項進行填報，分項間以</a:t>
            </a:r>
            <a:r>
              <a:rPr lang="zh-TW" altLang="en-US" sz="1900" dirty="0" smtClean="0">
                <a:latin typeface="新細明體"/>
              </a:rPr>
              <a:t>半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              形</a:t>
            </a:r>
            <a:r>
              <a:rPr lang="zh-TW" altLang="en-US" sz="1900" dirty="0">
                <a:latin typeface="新細明體"/>
              </a:rPr>
              <a:t>逗號分隔。</a:t>
            </a:r>
            <a:endParaRPr lang="zh-TW" altLang="en-US" sz="19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檢定證照紀錄</a:t>
            </a:r>
          </a:p>
        </p:txBody>
      </p:sp>
    </p:spTree>
    <p:extLst>
      <p:ext uri="{BB962C8B-B14F-4D97-AF65-F5344CB8AC3E}">
        <p14:creationId xmlns:p14="http://schemas.microsoft.com/office/powerpoint/2010/main" val="426505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465584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參考範例</a:t>
            </a:r>
            <a:endParaRPr lang="zh-TW" altLang="en-US" sz="24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服務學習紀錄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18477"/>
              </p:ext>
            </p:extLst>
          </p:nvPr>
        </p:nvGraphicFramePr>
        <p:xfrm>
          <a:off x="1115616" y="3429000"/>
          <a:ext cx="7128790" cy="226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服務名稱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服務單位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開始日期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結束日期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時數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體育志工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109.10.01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109.11.15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醫院志工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台大雲林分院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109.08.01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109.08.07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弱勢關懷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華聖啟能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發展中心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110.05.05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110.05.05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99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016824" cy="2769840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 smtClean="0"/>
              <a:t>內容</a:t>
            </a:r>
            <a:r>
              <a:rPr lang="zh-TW" altLang="en-US" sz="2400" dirty="0" smtClean="0">
                <a:latin typeface="新細明體"/>
              </a:rPr>
              <a:t>：</a:t>
            </a:r>
            <a:endParaRPr lang="en-US" altLang="zh-TW" sz="2400" dirty="0" smtClean="0">
              <a:latin typeface="新細明體"/>
            </a:endParaRPr>
          </a:p>
          <a:p>
            <a:pPr algn="l"/>
            <a:r>
              <a:rPr lang="en-US" altLang="zh-TW" sz="2400" dirty="0" smtClean="0">
                <a:latin typeface="新細明體"/>
              </a:rPr>
              <a:t>1.</a:t>
            </a:r>
            <a:r>
              <a:rPr lang="zh-TW" altLang="en-US" sz="2400" dirty="0" smtClean="0">
                <a:latin typeface="新細明體"/>
              </a:rPr>
              <a:t>填寫</a:t>
            </a:r>
            <a:r>
              <a:rPr lang="zh-TW" altLang="en-US" sz="2400" dirty="0">
                <a:latin typeface="新細明體"/>
              </a:rPr>
              <a:t>彈性學習時間</a:t>
            </a:r>
            <a:r>
              <a:rPr lang="zh-TW" altLang="en-US" sz="2400" dirty="0" smtClean="0">
                <a:latin typeface="新細明體"/>
              </a:rPr>
              <a:t>名稱</a:t>
            </a:r>
            <a:endParaRPr lang="en-US" altLang="zh-TW" sz="2400" dirty="0" smtClean="0">
              <a:latin typeface="新細明體"/>
            </a:endParaRPr>
          </a:p>
          <a:p>
            <a:pPr algn="l"/>
            <a:r>
              <a:rPr lang="en-US" altLang="zh-TW" sz="2400" dirty="0" smtClean="0">
                <a:latin typeface="新細明體"/>
              </a:rPr>
              <a:t>2.</a:t>
            </a:r>
            <a:r>
              <a:rPr lang="zh-TW" altLang="en-US" sz="2400" dirty="0" smtClean="0">
                <a:latin typeface="新細明體"/>
              </a:rPr>
              <a:t>若</a:t>
            </a:r>
            <a:r>
              <a:rPr lang="zh-TW" altLang="en-US" sz="2400" dirty="0">
                <a:latin typeface="新細明體"/>
              </a:rPr>
              <a:t>為自主學習請填寫自主</a:t>
            </a:r>
            <a:r>
              <a:rPr lang="zh-TW" altLang="en-US" sz="2400" dirty="0" smtClean="0">
                <a:latin typeface="新細明體"/>
              </a:rPr>
              <a:t>學習</a:t>
            </a:r>
            <a:r>
              <a:rPr lang="zh-TW" altLang="en-US" sz="2400" dirty="0">
                <a:latin typeface="新細明體"/>
              </a:rPr>
              <a:t>計畫</a:t>
            </a:r>
            <a:r>
              <a:rPr lang="zh-TW" altLang="en-US" sz="2400" dirty="0" smtClean="0">
                <a:latin typeface="新細明體"/>
              </a:rPr>
              <a:t>名稱</a:t>
            </a:r>
            <a:endParaRPr lang="zh-TW" altLang="en-US" sz="2400" dirty="0">
              <a:latin typeface="新細明體"/>
            </a:endParaRPr>
          </a:p>
          <a:p>
            <a:pPr algn="l"/>
            <a:r>
              <a:rPr lang="en-US" altLang="zh-TW" sz="2400" dirty="0" smtClean="0">
                <a:latin typeface="新細明體"/>
              </a:rPr>
              <a:t>3.</a:t>
            </a:r>
            <a:r>
              <a:rPr lang="zh-TW" altLang="en-US" sz="2400" dirty="0" smtClean="0">
                <a:latin typeface="新細明體"/>
              </a:rPr>
              <a:t>若</a:t>
            </a:r>
            <a:r>
              <a:rPr lang="zh-TW" altLang="en-US" sz="2400" dirty="0">
                <a:latin typeface="新細明體"/>
              </a:rPr>
              <a:t>為各類別開設的微課程請填寫微課程</a:t>
            </a:r>
            <a:r>
              <a:rPr lang="zh-TW" altLang="en-US" sz="2400" dirty="0" smtClean="0">
                <a:latin typeface="新細明體"/>
              </a:rPr>
              <a:t>之</a:t>
            </a:r>
            <a:endParaRPr lang="en-US" altLang="zh-TW" sz="2400" dirty="0" smtClean="0">
              <a:latin typeface="新細明體"/>
            </a:endParaRPr>
          </a:p>
          <a:p>
            <a:pPr algn="l"/>
            <a:r>
              <a:rPr lang="zh-TW" altLang="en-US" sz="2400" dirty="0">
                <a:latin typeface="新細明體"/>
              </a:rPr>
              <a:t> </a:t>
            </a:r>
            <a:r>
              <a:rPr lang="zh-TW" altLang="en-US" sz="2400" dirty="0" smtClean="0">
                <a:latin typeface="新細明體"/>
              </a:rPr>
              <a:t>  課程</a:t>
            </a:r>
            <a:r>
              <a:rPr lang="zh-TW" altLang="en-US" sz="2400" dirty="0">
                <a:latin typeface="新細明體"/>
              </a:rPr>
              <a:t>名稱。</a:t>
            </a:r>
            <a:endParaRPr lang="zh-TW" altLang="en-US" sz="24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彈性學習時間紀錄</a:t>
            </a:r>
          </a:p>
        </p:txBody>
      </p:sp>
    </p:spTree>
    <p:extLst>
      <p:ext uri="{BB962C8B-B14F-4D97-AF65-F5344CB8AC3E}">
        <p14:creationId xmlns:p14="http://schemas.microsoft.com/office/powerpoint/2010/main" val="335892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465584"/>
          </a:xfrm>
        </p:spPr>
        <p:txBody>
          <a:bodyPr/>
          <a:lstStyle/>
          <a:p>
            <a:r>
              <a:rPr lang="zh-TW" altLang="en-US" sz="2400" dirty="0"/>
              <a:t>參考範例</a:t>
            </a: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團體活動時間紀錄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688647"/>
              </p:ext>
            </p:extLst>
          </p:nvPr>
        </p:nvGraphicFramePr>
        <p:xfrm>
          <a:off x="683568" y="3284984"/>
          <a:ext cx="7704856" cy="303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27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活動學年度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時間類別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辦理單位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內容名稱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節數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 </a:t>
                      </a:r>
                      <a:r>
                        <a:rPr lang="zh-TW" altLang="en-US" dirty="0" smtClean="0"/>
                        <a:t>學年第一學期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社團活動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學務處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陶藝社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7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 </a:t>
                      </a:r>
                      <a:r>
                        <a:rPr lang="zh-TW" altLang="en-US" dirty="0" smtClean="0"/>
                        <a:t>學年第一學期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班級活動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土庫商工學務處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高二公民教育訓練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7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 </a:t>
                      </a:r>
                      <a:r>
                        <a:rPr lang="zh-TW" altLang="en-US" dirty="0" smtClean="0"/>
                        <a:t>學年第一學期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班級活動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圖書館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高一英文歌唱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27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 </a:t>
                      </a:r>
                      <a:r>
                        <a:rPr lang="zh-TW" altLang="en-US" dirty="0" smtClean="0"/>
                        <a:t>學年第二學期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講座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</a:t>
                      </a:r>
                    </a:p>
                    <a:p>
                      <a:r>
                        <a:rPr lang="zh-TW" altLang="en-US" dirty="0" smtClean="0"/>
                        <a:t>學務處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健康促進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610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109</TotalTime>
  <Words>917</Words>
  <Application>Microsoft Office PowerPoint</Application>
  <PresentationFormat>如螢幕大小 (4:3)</PresentationFormat>
  <Paragraphs>190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新細明體</vt:lpstr>
      <vt:lpstr>Georgia</vt:lpstr>
      <vt:lpstr>Wingdings</vt:lpstr>
      <vt:lpstr>Wingdings 2</vt:lpstr>
      <vt:lpstr>市鎮</vt:lpstr>
      <vt:lpstr>國立土庫商工</vt:lpstr>
      <vt:lpstr>幹部經歷暨事蹟紀錄</vt:lpstr>
      <vt:lpstr>參考範例</vt:lpstr>
      <vt:lpstr>競賽參與紀錄</vt:lpstr>
      <vt:lpstr>參考範例</vt:lpstr>
      <vt:lpstr>檢定證照紀錄</vt:lpstr>
      <vt:lpstr>服務學習紀錄</vt:lpstr>
      <vt:lpstr>彈性學習時間紀錄</vt:lpstr>
      <vt:lpstr>團體活動時間紀錄</vt:lpstr>
      <vt:lpstr>職場學習紀錄</vt:lpstr>
      <vt:lpstr>參考範例</vt:lpstr>
      <vt:lpstr>大學及技專校院先修課程紀錄&amp; 作品成果紀錄</vt:lpstr>
      <vt:lpstr>其他多元表現紀錄</vt:lpstr>
      <vt:lpstr>參考範例</vt:lpstr>
      <vt:lpstr>多元表現100個字簡述 及呈現方式</vt:lpstr>
      <vt:lpstr>多元表現100個字簡述參考架構</vt:lpstr>
      <vt:lpstr>充實自己、邁向未來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國立土庫商工</dc:title>
  <dc:creator>user</dc:creator>
  <cp:lastModifiedBy>user</cp:lastModifiedBy>
  <cp:revision>26</cp:revision>
  <dcterms:created xsi:type="dcterms:W3CDTF">2021-10-12T01:17:18Z</dcterms:created>
  <dcterms:modified xsi:type="dcterms:W3CDTF">2025-04-10T08:46:21Z</dcterms:modified>
</cp:coreProperties>
</file>